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9" r:id="rId2"/>
    <p:sldId id="268" r:id="rId3"/>
    <p:sldId id="270" r:id="rId4"/>
    <p:sldId id="279" r:id="rId5"/>
    <p:sldId id="271" r:id="rId6"/>
    <p:sldId id="272" r:id="rId7"/>
    <p:sldId id="274" r:id="rId8"/>
    <p:sldId id="275" r:id="rId9"/>
    <p:sldId id="276" r:id="rId10"/>
    <p:sldId id="27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>
        <p:scale>
          <a:sx n="66" d="100"/>
          <a:sy n="66" d="100"/>
        </p:scale>
        <p:origin x="144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446F6-F625-491D-9955-01A71BE4E0FA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B48D2-2491-4A39-9642-3C7670F7C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5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7210-5142-443F-93A6-A0190330909A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E7ACA-20E6-481E-976A-3C181986E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23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7210-5142-443F-93A6-A0190330909A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E7ACA-20E6-481E-976A-3C181986E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08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7210-5142-443F-93A6-A0190330909A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E7ACA-20E6-481E-976A-3C181986E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19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7210-5142-443F-93A6-A0190330909A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E7ACA-20E6-481E-976A-3C181986E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31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7210-5142-443F-93A6-A0190330909A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E7ACA-20E6-481E-976A-3C181986E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44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7210-5142-443F-93A6-A0190330909A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E7ACA-20E6-481E-976A-3C181986E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55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7210-5142-443F-93A6-A0190330909A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E7ACA-20E6-481E-976A-3C181986E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88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7210-5142-443F-93A6-A0190330909A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E7ACA-20E6-481E-976A-3C181986E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07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7210-5142-443F-93A6-A0190330909A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E7ACA-20E6-481E-976A-3C181986E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99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7210-5142-443F-93A6-A0190330909A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E7ACA-20E6-481E-976A-3C181986E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57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7210-5142-443F-93A6-A0190330909A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E7ACA-20E6-481E-976A-3C181986E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8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37210-5142-443F-93A6-A0190330909A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E7ACA-20E6-481E-976A-3C181986E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48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537790" y="4691270"/>
            <a:ext cx="7116418" cy="19384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537790" y="4470400"/>
            <a:ext cx="711641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Suicide Prevention Using Social Media Post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(Case Study Twitter)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870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16647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Future Project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56747" y="3965439"/>
            <a:ext cx="4601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However our project are far from perfection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0" y="3965439"/>
            <a:ext cx="533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Future research should expand the object to label more from what we called “mental illness”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135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37523" y="904462"/>
            <a:ext cx="2902226" cy="874644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Project Background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37523" y="1706355"/>
            <a:ext cx="3574774" cy="4351338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Suicide is a serious health problem and one of global concern</a:t>
            </a: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Suicide is the second leading cause of death from age 15-29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79% occurs in low and middle income countries</a:t>
            </a: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Reducing the suicide rate to 10% by 2030 are one of the UN Sustainable Development Goals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2" descr="The Sustainable Development Goals | UNICEF Georg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541" y="1252332"/>
            <a:ext cx="4828814" cy="252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080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" y="0"/>
            <a:ext cx="12184576" cy="685800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0"/>
            <a:ext cx="6122505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503" y="-30674"/>
            <a:ext cx="6069497" cy="691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38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858" y="1558654"/>
            <a:ext cx="3231883" cy="34796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7091" y="449560"/>
            <a:ext cx="5933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Our Goals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0" y="1558654"/>
            <a:ext cx="3574774" cy="4351338"/>
          </a:xfrm>
        </p:spPr>
        <p:txBody>
          <a:bodyPr>
            <a:norm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</a:rPr>
              <a:t>Is an application that aims to detect a person's twitter post whether they have suicidal tendencies or not. The words from the post will be processed and classified, which will be the percentage label.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</a:rPr>
              <a:t>Label are used in between :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</a:rPr>
              <a:t>Suicide</a:t>
            </a:r>
          </a:p>
          <a:p>
            <a:pPr algn="just"/>
            <a:r>
              <a:rPr lang="en-US" sz="1600" dirty="0" smtClean="0">
                <a:solidFill>
                  <a:schemeClr val="bg1"/>
                </a:solidFill>
              </a:rPr>
              <a:t>Normal</a:t>
            </a:r>
          </a:p>
          <a:p>
            <a:pPr marL="0" indent="0" algn="just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548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2156" y="0"/>
            <a:ext cx="5304183" cy="1325563"/>
          </a:xfrm>
        </p:spPr>
        <p:txBody>
          <a:bodyPr/>
          <a:lstStyle/>
          <a:p>
            <a:r>
              <a:rPr lang="en-US" dirty="0" smtClean="0"/>
              <a:t>Project Layer</a:t>
            </a:r>
            <a:endParaRPr lang="en-US" dirty="0"/>
          </a:p>
        </p:txBody>
      </p:sp>
      <p:pic>
        <p:nvPicPr>
          <p:cNvPr id="6" name="Picture 2" descr="https://media.discordapp.net/attachments/780710300873523217/786499285537259520/model.png?width=211&amp;height=467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55" y="1004370"/>
            <a:ext cx="3296479" cy="529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064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67410" y="2176670"/>
            <a:ext cx="2292626" cy="606288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Pre-Processing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7410" y="2782958"/>
            <a:ext cx="17128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Case Folding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Tokenization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Stemming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Lemmetizer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Text Vectorization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602356" y="2176670"/>
            <a:ext cx="2292626" cy="60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</a:rPr>
              <a:t>Model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813" y="2782958"/>
            <a:ext cx="5478373" cy="2867233"/>
          </a:xfr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9837382" y="2176670"/>
            <a:ext cx="2292626" cy="60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</a:rPr>
              <a:t>Accuracy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538251" y="2782958"/>
            <a:ext cx="1712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Best Accuracy  95,7%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846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2" descr="https://raw.githubusercontent.com/abduhsalam/Suicide-Prevention-DTI/main/Image/accuracy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16" y="3278978"/>
            <a:ext cx="9335167" cy="203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904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0099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API Output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340644"/>
            <a:ext cx="3143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bg1"/>
                </a:solidFill>
              </a:rPr>
              <a:t>Suicide Prevention API provides access that can predict suicidal intention from text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API build from flask framework and deployed on </a:t>
            </a:r>
            <a:r>
              <a:rPr lang="en-US" sz="2000" dirty="0" err="1" smtClean="0">
                <a:solidFill>
                  <a:schemeClr val="bg1"/>
                </a:solidFill>
              </a:rPr>
              <a:t>heroku</a:t>
            </a:r>
            <a:r>
              <a:rPr lang="en-US" sz="2000" dirty="0" smtClean="0">
                <a:solidFill>
                  <a:schemeClr val="bg1"/>
                </a:solidFill>
              </a:rPr>
              <a:t> using POST /posts method to communicate with API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75" y="671512"/>
            <a:ext cx="78254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00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21558" y="573848"/>
            <a:ext cx="2700130" cy="106611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Solution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56783" y="2400157"/>
            <a:ext cx="4929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Social Media these days are like two sides of a coin, it provide us many things</a:t>
            </a:r>
          </a:p>
        </p:txBody>
      </p:sp>
      <p:sp>
        <p:nvSpPr>
          <p:cNvPr id="8" name="Rectangle 7"/>
          <p:cNvSpPr/>
          <p:nvPr/>
        </p:nvSpPr>
        <p:spPr>
          <a:xfrm>
            <a:off x="7056782" y="3602647"/>
            <a:ext cx="4929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To help and to gives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56781" y="5123479"/>
            <a:ext cx="4929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Seek a Help, Save a Life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316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207</Words>
  <Application>Microsoft Office PowerPoint</Application>
  <PresentationFormat>Widescreen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Project Background</vt:lpstr>
      <vt:lpstr>PowerPoint Presentation</vt:lpstr>
      <vt:lpstr>PowerPoint Presentation</vt:lpstr>
      <vt:lpstr>Project Layer</vt:lpstr>
      <vt:lpstr>Pre-Processing</vt:lpstr>
      <vt:lpstr>PowerPoint Presentation</vt:lpstr>
      <vt:lpstr>API Output</vt:lpstr>
      <vt:lpstr>Solution</vt:lpstr>
      <vt:lpstr>Future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Suicide Prevention Using Social Media Post (Case Study Twitter)</dc:title>
  <dc:creator>fahmi</dc:creator>
  <cp:lastModifiedBy>fahmi</cp:lastModifiedBy>
  <cp:revision>16</cp:revision>
  <dcterms:created xsi:type="dcterms:W3CDTF">2020-12-11T07:20:15Z</dcterms:created>
  <dcterms:modified xsi:type="dcterms:W3CDTF">2020-12-11T16:03:42Z</dcterms:modified>
</cp:coreProperties>
</file>